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57" r:id="rId4"/>
    <p:sldId id="258" r:id="rId5"/>
    <p:sldId id="275" r:id="rId6"/>
    <p:sldId id="272" r:id="rId7"/>
    <p:sldId id="273" r:id="rId8"/>
    <p:sldId id="265" r:id="rId9"/>
    <p:sldId id="269" r:id="rId10"/>
    <p:sldId id="270" r:id="rId11"/>
    <p:sldId id="266" r:id="rId12"/>
    <p:sldId id="267" r:id="rId13"/>
    <p:sldId id="271" r:id="rId14"/>
    <p:sldId id="268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CEE74-879D-4632-9F12-1090B3F233A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B1BD86D-CAE7-401C-8D75-092ED05A13DC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accent1">
                  <a:lumMod val="40000"/>
                  <a:lumOff val="60000"/>
                </a:schemeClr>
              </a:solidFill>
            </a:rPr>
            <a:t>Возможность устанавливать взаимные ссылки между интересными </a:t>
          </a:r>
          <a:r>
            <a:rPr lang="ru-RU" sz="2400" b="1" i="0" dirty="0" err="1">
              <a:solidFill>
                <a:schemeClr val="accent1">
                  <a:lumMod val="40000"/>
                  <a:lumOff val="60000"/>
                </a:schemeClr>
              </a:solidFill>
            </a:rPr>
            <a:t>блогами</a:t>
          </a:r>
          <a:r>
            <a:rPr lang="ru-RU" sz="2400" b="1" i="0" dirty="0">
              <a:solidFill>
                <a:schemeClr val="accent1">
                  <a:lumMod val="40000"/>
                  <a:lumOff val="60000"/>
                </a:schemeClr>
              </a:solidFill>
            </a:rPr>
            <a:t>, что создает целую социальную сеть. </a:t>
          </a:r>
          <a:endParaRPr lang="ru-RU" sz="2400" b="1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6E650DFC-0E90-455D-8638-F3E279A54C3D}" type="parTrans" cxnId="{F4879624-6364-46EF-A110-404D70EE8BA8}">
      <dgm:prSet/>
      <dgm:spPr/>
      <dgm:t>
        <a:bodyPr/>
        <a:lstStyle/>
        <a:p>
          <a:endParaRPr lang="ru-RU"/>
        </a:p>
      </dgm:t>
    </dgm:pt>
    <dgm:pt modelId="{8D14137F-C604-4528-8692-49808EC22DD5}" type="sibTrans" cxnId="{F4879624-6364-46EF-A110-404D70EE8BA8}">
      <dgm:prSet/>
      <dgm:spPr/>
      <dgm:t>
        <a:bodyPr/>
        <a:lstStyle/>
        <a:p>
          <a:endParaRPr lang="ru-RU"/>
        </a:p>
      </dgm:t>
    </dgm:pt>
    <dgm:pt modelId="{8B774DB8-2CC1-4707-B256-7D2F9D5C1888}">
      <dgm:prSet phldrT="[Текст]" custT="1"/>
      <dgm:spPr/>
      <dgm:t>
        <a:bodyPr/>
        <a:lstStyle/>
        <a:p>
          <a:r>
            <a:rPr lang="ru-RU" sz="4000" b="1" i="0" dirty="0">
              <a:solidFill>
                <a:schemeClr val="accent1">
                  <a:lumMod val="40000"/>
                  <a:lumOff val="60000"/>
                </a:schemeClr>
              </a:solidFill>
            </a:rPr>
            <a:t>Возможность комментирования.</a:t>
          </a:r>
          <a:endParaRPr lang="ru-RU" sz="4000" b="1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04D80110-9D46-464A-8AED-CE8154DCD90D}" type="parTrans" cxnId="{2BABAF6E-140E-4CF8-B6EB-87ECF4CF347D}">
      <dgm:prSet/>
      <dgm:spPr/>
      <dgm:t>
        <a:bodyPr/>
        <a:lstStyle/>
        <a:p>
          <a:endParaRPr lang="ru-RU"/>
        </a:p>
      </dgm:t>
    </dgm:pt>
    <dgm:pt modelId="{80299DEC-5F01-434C-A608-3E3AD6EBA8F5}" type="sibTrans" cxnId="{2BABAF6E-140E-4CF8-B6EB-87ECF4CF347D}">
      <dgm:prSet/>
      <dgm:spPr/>
      <dgm:t>
        <a:bodyPr/>
        <a:lstStyle/>
        <a:p>
          <a:endParaRPr lang="ru-RU"/>
        </a:p>
      </dgm:t>
    </dgm:pt>
    <dgm:pt modelId="{0ACF87DF-9242-43F2-807C-74C09067A7A2}">
      <dgm:prSet phldrT="[Текст]" custT="1"/>
      <dgm:spPr/>
      <dgm:t>
        <a:bodyPr/>
        <a:lstStyle/>
        <a:p>
          <a:r>
            <a:rPr lang="ru-RU" sz="4000" b="1" i="0" dirty="0">
              <a:solidFill>
                <a:schemeClr val="accent1">
                  <a:lumMod val="40000"/>
                  <a:lumOff val="60000"/>
                </a:schemeClr>
              </a:solidFill>
            </a:rPr>
            <a:t>Быстрое создание. </a:t>
          </a:r>
          <a:endParaRPr lang="ru-RU" sz="4000" b="1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07177E45-B27B-4C24-9028-B220A8EEE436}" type="sibTrans" cxnId="{125E63A6-8EF1-4CA9-9828-7CDE316166E1}">
      <dgm:prSet/>
      <dgm:spPr/>
      <dgm:t>
        <a:bodyPr/>
        <a:lstStyle/>
        <a:p>
          <a:endParaRPr lang="ru-RU"/>
        </a:p>
      </dgm:t>
    </dgm:pt>
    <dgm:pt modelId="{E6F61213-A083-42DC-8BDE-57B8FECA64D5}" type="parTrans" cxnId="{125E63A6-8EF1-4CA9-9828-7CDE316166E1}">
      <dgm:prSet/>
      <dgm:spPr/>
      <dgm:t>
        <a:bodyPr/>
        <a:lstStyle/>
        <a:p>
          <a:endParaRPr lang="ru-RU"/>
        </a:p>
      </dgm:t>
    </dgm:pt>
    <dgm:pt modelId="{E81F35AB-8ECF-4A58-82D6-C69BADF351A1}" type="pres">
      <dgm:prSet presAssocID="{99BCEE74-879D-4632-9F12-1090B3F233AC}" presName="linear" presStyleCnt="0">
        <dgm:presLayoutVars>
          <dgm:dir/>
          <dgm:animLvl val="lvl"/>
          <dgm:resizeHandles val="exact"/>
        </dgm:presLayoutVars>
      </dgm:prSet>
      <dgm:spPr/>
    </dgm:pt>
    <dgm:pt modelId="{5DDE2F9E-22F2-44B6-93C6-08F74BB0FDF1}" type="pres">
      <dgm:prSet presAssocID="{0ACF87DF-9242-43F2-807C-74C09067A7A2}" presName="parentLin" presStyleCnt="0"/>
      <dgm:spPr/>
    </dgm:pt>
    <dgm:pt modelId="{87D984EE-26CA-4947-83B8-EF7100BD2C7F}" type="pres">
      <dgm:prSet presAssocID="{0ACF87DF-9242-43F2-807C-74C09067A7A2}" presName="parentLeftMargin" presStyleLbl="node1" presStyleIdx="0" presStyleCnt="3"/>
      <dgm:spPr/>
    </dgm:pt>
    <dgm:pt modelId="{6318FF6A-A0D5-4DF8-848A-7BBBB96BC148}" type="pres">
      <dgm:prSet presAssocID="{0ACF87DF-9242-43F2-807C-74C09067A7A2}" presName="parentText" presStyleLbl="node1" presStyleIdx="0" presStyleCnt="3" custLinFactNeighborX="-7407" custLinFactNeighborY="5418">
        <dgm:presLayoutVars>
          <dgm:chMax val="0"/>
          <dgm:bulletEnabled val="1"/>
        </dgm:presLayoutVars>
      </dgm:prSet>
      <dgm:spPr/>
    </dgm:pt>
    <dgm:pt modelId="{045DBE13-BCB1-4025-8BBA-464AC4457F75}" type="pres">
      <dgm:prSet presAssocID="{0ACF87DF-9242-43F2-807C-74C09067A7A2}" presName="negativeSpace" presStyleCnt="0"/>
      <dgm:spPr/>
    </dgm:pt>
    <dgm:pt modelId="{8F741435-E8CF-482F-AEDA-0A41899D5956}" type="pres">
      <dgm:prSet presAssocID="{0ACF87DF-9242-43F2-807C-74C09067A7A2}" presName="childText" presStyleLbl="conFgAcc1" presStyleIdx="0" presStyleCnt="3">
        <dgm:presLayoutVars>
          <dgm:bulletEnabled val="1"/>
        </dgm:presLayoutVars>
      </dgm:prSet>
      <dgm:spPr/>
    </dgm:pt>
    <dgm:pt modelId="{D9F7979B-A99A-41FD-AC11-700DAC037D21}" type="pres">
      <dgm:prSet presAssocID="{07177E45-B27B-4C24-9028-B220A8EEE436}" presName="spaceBetweenRectangles" presStyleCnt="0"/>
      <dgm:spPr/>
    </dgm:pt>
    <dgm:pt modelId="{F201A356-050C-407D-A922-70DE07E6D8F0}" type="pres">
      <dgm:prSet presAssocID="{BB1BD86D-CAE7-401C-8D75-092ED05A13DC}" presName="parentLin" presStyleCnt="0"/>
      <dgm:spPr/>
    </dgm:pt>
    <dgm:pt modelId="{E11A2BC1-BF52-45B8-A1FB-7186559CFE3E}" type="pres">
      <dgm:prSet presAssocID="{BB1BD86D-CAE7-401C-8D75-092ED05A13DC}" presName="parentLeftMargin" presStyleLbl="node1" presStyleIdx="0" presStyleCnt="3"/>
      <dgm:spPr/>
    </dgm:pt>
    <dgm:pt modelId="{43D3BED8-E25C-4194-815C-1A14604FAF8D}" type="pres">
      <dgm:prSet presAssocID="{BB1BD86D-CAE7-401C-8D75-092ED05A13DC}" presName="parentText" presStyleLbl="node1" presStyleIdx="1" presStyleCnt="3" custScaleX="131746" custLinFactNeighborX="-7407" custLinFactNeighborY="-1574">
        <dgm:presLayoutVars>
          <dgm:chMax val="0"/>
          <dgm:bulletEnabled val="1"/>
        </dgm:presLayoutVars>
      </dgm:prSet>
      <dgm:spPr/>
    </dgm:pt>
    <dgm:pt modelId="{FE4F2409-9DA0-4BB1-960F-6B2E8CE0832E}" type="pres">
      <dgm:prSet presAssocID="{BB1BD86D-CAE7-401C-8D75-092ED05A13DC}" presName="negativeSpace" presStyleCnt="0"/>
      <dgm:spPr/>
    </dgm:pt>
    <dgm:pt modelId="{0B89DADF-7DE7-4378-B8AF-9494609BE6E8}" type="pres">
      <dgm:prSet presAssocID="{BB1BD86D-CAE7-401C-8D75-092ED05A13DC}" presName="childText" presStyleLbl="conFgAcc1" presStyleIdx="1" presStyleCnt="3">
        <dgm:presLayoutVars>
          <dgm:bulletEnabled val="1"/>
        </dgm:presLayoutVars>
      </dgm:prSet>
      <dgm:spPr/>
    </dgm:pt>
    <dgm:pt modelId="{C86EF5F8-C89F-4755-9B25-5B8ADFF8B25D}" type="pres">
      <dgm:prSet presAssocID="{8D14137F-C604-4528-8692-49808EC22DD5}" presName="spaceBetweenRectangles" presStyleCnt="0"/>
      <dgm:spPr/>
    </dgm:pt>
    <dgm:pt modelId="{BD2B1CC7-7E8E-4DFF-A822-5A1FD381E8C6}" type="pres">
      <dgm:prSet presAssocID="{8B774DB8-2CC1-4707-B256-7D2F9D5C1888}" presName="parentLin" presStyleCnt="0"/>
      <dgm:spPr/>
    </dgm:pt>
    <dgm:pt modelId="{B884E87A-3BAA-4544-9DC0-3E9949AC5578}" type="pres">
      <dgm:prSet presAssocID="{8B774DB8-2CC1-4707-B256-7D2F9D5C1888}" presName="parentLeftMargin" presStyleLbl="node1" presStyleIdx="1" presStyleCnt="3"/>
      <dgm:spPr/>
    </dgm:pt>
    <dgm:pt modelId="{6573C126-43FB-42FF-B29A-202FBA2881CB}" type="pres">
      <dgm:prSet presAssocID="{8B774DB8-2CC1-4707-B256-7D2F9D5C188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EE4EBC3-CE87-4E0A-BD34-B525965FBC3B}" type="pres">
      <dgm:prSet presAssocID="{8B774DB8-2CC1-4707-B256-7D2F9D5C1888}" presName="negativeSpace" presStyleCnt="0"/>
      <dgm:spPr/>
    </dgm:pt>
    <dgm:pt modelId="{1458C00B-8ACF-479A-AC8F-C285BA43C052}" type="pres">
      <dgm:prSet presAssocID="{8B774DB8-2CC1-4707-B256-7D2F9D5C18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38010B-0A74-4A6F-B729-A6624E5827A5}" type="presOf" srcId="{BB1BD86D-CAE7-401C-8D75-092ED05A13DC}" destId="{43D3BED8-E25C-4194-815C-1A14604FAF8D}" srcOrd="1" destOrd="0" presId="urn:microsoft.com/office/officeart/2005/8/layout/list1"/>
    <dgm:cxn modelId="{F4879624-6364-46EF-A110-404D70EE8BA8}" srcId="{99BCEE74-879D-4632-9F12-1090B3F233AC}" destId="{BB1BD86D-CAE7-401C-8D75-092ED05A13DC}" srcOrd="1" destOrd="0" parTransId="{6E650DFC-0E90-455D-8638-F3E279A54C3D}" sibTransId="{8D14137F-C604-4528-8692-49808EC22DD5}"/>
    <dgm:cxn modelId="{1E5A6236-AF33-45A0-ABF4-70A7D47769D1}" type="presOf" srcId="{0ACF87DF-9242-43F2-807C-74C09067A7A2}" destId="{6318FF6A-A0D5-4DF8-848A-7BBBB96BC148}" srcOrd="1" destOrd="0" presId="urn:microsoft.com/office/officeart/2005/8/layout/list1"/>
    <dgm:cxn modelId="{1C53054C-8C6A-4472-947C-7957AE728330}" type="presOf" srcId="{8B774DB8-2CC1-4707-B256-7D2F9D5C1888}" destId="{6573C126-43FB-42FF-B29A-202FBA2881CB}" srcOrd="1" destOrd="0" presId="urn:microsoft.com/office/officeart/2005/8/layout/list1"/>
    <dgm:cxn modelId="{2BABAF6E-140E-4CF8-B6EB-87ECF4CF347D}" srcId="{99BCEE74-879D-4632-9F12-1090B3F233AC}" destId="{8B774DB8-2CC1-4707-B256-7D2F9D5C1888}" srcOrd="2" destOrd="0" parTransId="{04D80110-9D46-464A-8AED-CE8154DCD90D}" sibTransId="{80299DEC-5F01-434C-A608-3E3AD6EBA8F5}"/>
    <dgm:cxn modelId="{3591B49C-42D4-41E2-92D6-9C7A66CD59B9}" type="presOf" srcId="{0ACF87DF-9242-43F2-807C-74C09067A7A2}" destId="{87D984EE-26CA-4947-83B8-EF7100BD2C7F}" srcOrd="0" destOrd="0" presId="urn:microsoft.com/office/officeart/2005/8/layout/list1"/>
    <dgm:cxn modelId="{125E63A6-8EF1-4CA9-9828-7CDE316166E1}" srcId="{99BCEE74-879D-4632-9F12-1090B3F233AC}" destId="{0ACF87DF-9242-43F2-807C-74C09067A7A2}" srcOrd="0" destOrd="0" parTransId="{E6F61213-A083-42DC-8BDE-57B8FECA64D5}" sibTransId="{07177E45-B27B-4C24-9028-B220A8EEE436}"/>
    <dgm:cxn modelId="{71A730BC-11F8-4CA5-A23B-CEF34B9D946E}" type="presOf" srcId="{99BCEE74-879D-4632-9F12-1090B3F233AC}" destId="{E81F35AB-8ECF-4A58-82D6-C69BADF351A1}" srcOrd="0" destOrd="0" presId="urn:microsoft.com/office/officeart/2005/8/layout/list1"/>
    <dgm:cxn modelId="{922BF5CF-FCFE-4E50-B58B-0F022C74EDF1}" type="presOf" srcId="{8B774DB8-2CC1-4707-B256-7D2F9D5C1888}" destId="{B884E87A-3BAA-4544-9DC0-3E9949AC5578}" srcOrd="0" destOrd="0" presId="urn:microsoft.com/office/officeart/2005/8/layout/list1"/>
    <dgm:cxn modelId="{454ED5FA-441C-405D-89EC-E98AD5F2342A}" type="presOf" srcId="{BB1BD86D-CAE7-401C-8D75-092ED05A13DC}" destId="{E11A2BC1-BF52-45B8-A1FB-7186559CFE3E}" srcOrd="0" destOrd="0" presId="urn:microsoft.com/office/officeart/2005/8/layout/list1"/>
    <dgm:cxn modelId="{EAE4FDF7-833B-4E55-BF35-3B791167DF4E}" type="presParOf" srcId="{E81F35AB-8ECF-4A58-82D6-C69BADF351A1}" destId="{5DDE2F9E-22F2-44B6-93C6-08F74BB0FDF1}" srcOrd="0" destOrd="0" presId="urn:microsoft.com/office/officeart/2005/8/layout/list1"/>
    <dgm:cxn modelId="{2AC8280D-16A1-4255-ADBA-B62822AA14D2}" type="presParOf" srcId="{5DDE2F9E-22F2-44B6-93C6-08F74BB0FDF1}" destId="{87D984EE-26CA-4947-83B8-EF7100BD2C7F}" srcOrd="0" destOrd="0" presId="urn:microsoft.com/office/officeart/2005/8/layout/list1"/>
    <dgm:cxn modelId="{D78C5C91-EA0D-4901-986A-EDE8878727AB}" type="presParOf" srcId="{5DDE2F9E-22F2-44B6-93C6-08F74BB0FDF1}" destId="{6318FF6A-A0D5-4DF8-848A-7BBBB96BC148}" srcOrd="1" destOrd="0" presId="urn:microsoft.com/office/officeart/2005/8/layout/list1"/>
    <dgm:cxn modelId="{ACD3E844-DBE2-47D6-AF32-95632BB74754}" type="presParOf" srcId="{E81F35AB-8ECF-4A58-82D6-C69BADF351A1}" destId="{045DBE13-BCB1-4025-8BBA-464AC4457F75}" srcOrd="1" destOrd="0" presId="urn:microsoft.com/office/officeart/2005/8/layout/list1"/>
    <dgm:cxn modelId="{FC28F065-1F10-4374-A0ED-82C959C484E3}" type="presParOf" srcId="{E81F35AB-8ECF-4A58-82D6-C69BADF351A1}" destId="{8F741435-E8CF-482F-AEDA-0A41899D5956}" srcOrd="2" destOrd="0" presId="urn:microsoft.com/office/officeart/2005/8/layout/list1"/>
    <dgm:cxn modelId="{49A2401C-B836-46A9-BF85-3A0D463B7C6C}" type="presParOf" srcId="{E81F35AB-8ECF-4A58-82D6-C69BADF351A1}" destId="{D9F7979B-A99A-41FD-AC11-700DAC037D21}" srcOrd="3" destOrd="0" presId="urn:microsoft.com/office/officeart/2005/8/layout/list1"/>
    <dgm:cxn modelId="{5FB9E98B-64A9-4F9D-BA4D-96D389EB3C02}" type="presParOf" srcId="{E81F35AB-8ECF-4A58-82D6-C69BADF351A1}" destId="{F201A356-050C-407D-A922-70DE07E6D8F0}" srcOrd="4" destOrd="0" presId="urn:microsoft.com/office/officeart/2005/8/layout/list1"/>
    <dgm:cxn modelId="{1B65A8F1-B659-4E77-BE8B-CF99A8C62396}" type="presParOf" srcId="{F201A356-050C-407D-A922-70DE07E6D8F0}" destId="{E11A2BC1-BF52-45B8-A1FB-7186559CFE3E}" srcOrd="0" destOrd="0" presId="urn:microsoft.com/office/officeart/2005/8/layout/list1"/>
    <dgm:cxn modelId="{23465C2D-6C18-45A1-A3B2-A0CBD331F373}" type="presParOf" srcId="{F201A356-050C-407D-A922-70DE07E6D8F0}" destId="{43D3BED8-E25C-4194-815C-1A14604FAF8D}" srcOrd="1" destOrd="0" presId="urn:microsoft.com/office/officeart/2005/8/layout/list1"/>
    <dgm:cxn modelId="{61F7B8A8-22D6-487D-AB28-4579C286F2C4}" type="presParOf" srcId="{E81F35AB-8ECF-4A58-82D6-C69BADF351A1}" destId="{FE4F2409-9DA0-4BB1-960F-6B2E8CE0832E}" srcOrd="5" destOrd="0" presId="urn:microsoft.com/office/officeart/2005/8/layout/list1"/>
    <dgm:cxn modelId="{8E26E165-0A1C-42D3-8A50-7CA312527D4C}" type="presParOf" srcId="{E81F35AB-8ECF-4A58-82D6-C69BADF351A1}" destId="{0B89DADF-7DE7-4378-B8AF-9494609BE6E8}" srcOrd="6" destOrd="0" presId="urn:microsoft.com/office/officeart/2005/8/layout/list1"/>
    <dgm:cxn modelId="{B1F75257-2BB6-4CA5-9C4B-FCF6593FF9B5}" type="presParOf" srcId="{E81F35AB-8ECF-4A58-82D6-C69BADF351A1}" destId="{C86EF5F8-C89F-4755-9B25-5B8ADFF8B25D}" srcOrd="7" destOrd="0" presId="urn:microsoft.com/office/officeart/2005/8/layout/list1"/>
    <dgm:cxn modelId="{6234F807-0EF5-4553-A002-096455326E5E}" type="presParOf" srcId="{E81F35AB-8ECF-4A58-82D6-C69BADF351A1}" destId="{BD2B1CC7-7E8E-4DFF-A822-5A1FD381E8C6}" srcOrd="8" destOrd="0" presId="urn:microsoft.com/office/officeart/2005/8/layout/list1"/>
    <dgm:cxn modelId="{FBCBA1F5-4374-4781-9D3B-A3B8D84DA858}" type="presParOf" srcId="{BD2B1CC7-7E8E-4DFF-A822-5A1FD381E8C6}" destId="{B884E87A-3BAA-4544-9DC0-3E9949AC5578}" srcOrd="0" destOrd="0" presId="urn:microsoft.com/office/officeart/2005/8/layout/list1"/>
    <dgm:cxn modelId="{F6A4CD9C-DF08-4709-98CB-A3F2D5EE034C}" type="presParOf" srcId="{BD2B1CC7-7E8E-4DFF-A822-5A1FD381E8C6}" destId="{6573C126-43FB-42FF-B29A-202FBA2881CB}" srcOrd="1" destOrd="0" presId="urn:microsoft.com/office/officeart/2005/8/layout/list1"/>
    <dgm:cxn modelId="{DF0D4B1F-B75B-4EA9-ACD5-164A618EDEB1}" type="presParOf" srcId="{E81F35AB-8ECF-4A58-82D6-C69BADF351A1}" destId="{3EE4EBC3-CE87-4E0A-BD34-B525965FBC3B}" srcOrd="9" destOrd="0" presId="urn:microsoft.com/office/officeart/2005/8/layout/list1"/>
    <dgm:cxn modelId="{FCBE4F6A-AC8F-458F-B712-3E14D9F3454B}" type="presParOf" srcId="{E81F35AB-8ECF-4A58-82D6-C69BADF351A1}" destId="{1458C00B-8ACF-479A-AC8F-C285BA43C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41435-E8CF-482F-AEDA-0A41899D5956}">
      <dsp:nvSpPr>
        <dsp:cNvPr id="0" name=""/>
        <dsp:cNvSpPr/>
      </dsp:nvSpPr>
      <dsp:spPr>
        <a:xfrm>
          <a:off x="0" y="505735"/>
          <a:ext cx="7715304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8FF6A-A0D5-4DF8-848A-7BBBB96BC148}">
      <dsp:nvSpPr>
        <dsp:cNvPr id="0" name=""/>
        <dsp:cNvSpPr/>
      </dsp:nvSpPr>
      <dsp:spPr>
        <a:xfrm>
          <a:off x="357191" y="71435"/>
          <a:ext cx="5400712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i="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Быстрое создание. </a:t>
          </a:r>
          <a:endParaRPr lang="ru-RU" sz="4000" b="1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404746" y="118990"/>
        <a:ext cx="5305602" cy="879050"/>
      </dsp:txXfrm>
    </dsp:sp>
    <dsp:sp modelId="{0B89DADF-7DE7-4378-B8AF-9494609BE6E8}">
      <dsp:nvSpPr>
        <dsp:cNvPr id="0" name=""/>
        <dsp:cNvSpPr/>
      </dsp:nvSpPr>
      <dsp:spPr>
        <a:xfrm>
          <a:off x="0" y="2002616"/>
          <a:ext cx="7715304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3BED8-E25C-4194-815C-1A14604FAF8D}">
      <dsp:nvSpPr>
        <dsp:cNvPr id="0" name=""/>
        <dsp:cNvSpPr/>
      </dsp:nvSpPr>
      <dsp:spPr>
        <a:xfrm>
          <a:off x="357191" y="1500202"/>
          <a:ext cx="7115223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Возможность устанавливать взаимные ссылки между интересными </a:t>
          </a:r>
          <a:r>
            <a:rPr lang="ru-RU" sz="2400" b="1" i="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блогами</a:t>
          </a:r>
          <a:r>
            <a:rPr lang="ru-RU" sz="2400" b="1" i="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, что создает целую социальную сеть. </a:t>
          </a:r>
          <a:endParaRPr lang="ru-RU" sz="2400" b="1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404746" y="1547757"/>
        <a:ext cx="7020113" cy="879050"/>
      </dsp:txXfrm>
    </dsp:sp>
    <dsp:sp modelId="{1458C00B-8ACF-479A-AC8F-C285BA43C052}">
      <dsp:nvSpPr>
        <dsp:cNvPr id="0" name=""/>
        <dsp:cNvSpPr/>
      </dsp:nvSpPr>
      <dsp:spPr>
        <a:xfrm>
          <a:off x="0" y="3499496"/>
          <a:ext cx="7715304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3C126-43FB-42FF-B29A-202FBA2881CB}">
      <dsp:nvSpPr>
        <dsp:cNvPr id="0" name=""/>
        <dsp:cNvSpPr/>
      </dsp:nvSpPr>
      <dsp:spPr>
        <a:xfrm>
          <a:off x="385765" y="3012416"/>
          <a:ext cx="5400712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i="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Возможность комментирования.</a:t>
          </a:r>
          <a:endParaRPr lang="ru-RU" sz="4000" b="1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433320" y="3059971"/>
        <a:ext cx="5305602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6CF7-3152-4B7B-A7D2-DC8A407FFD6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413E9-2AD6-456D-B95F-368B8999D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7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413E9-2AD6-456D-B95F-368B8999D3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5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387975"/>
            <a:ext cx="8358246" cy="125573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572008"/>
            <a:ext cx="5643602" cy="857256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2AFE-77A4-4D79-BAF4-6B61D6FC7DBD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C797-C844-4EC4-B2CB-D834BC200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73E9-DF50-4813-9380-706C6969BFAD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1980-742B-46A0-9BC7-143119829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DA89-570C-4290-AEE4-977FC7AEC752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A77A-A77D-4BF4-B7B8-A63DEFA8C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EDDC-BFD5-4CE3-8B08-C484758FD48B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4BFD-9D9B-4CCF-8A27-823D4AFCF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34E2-535A-4B78-864E-4DE3D045E01C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9F9E-6176-4003-9163-3A1CF500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F541-DEAC-4DA7-957B-6A787760ED6E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C6D5-59A8-4EB7-A6FE-57746ABF1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0214-5610-4ED6-9DBF-2AB12507D7A6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1AC2-DA01-43E6-B958-18267747C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AFF4-E6FB-45B8-924E-93FCFC04C9ED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6931-BBEA-443B-AD3C-3EBC0214A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260D-D760-436A-95E3-B355E0DA6EFF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0D33-14D1-43F8-B8A8-561B88BB6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A433-7A1D-430C-83CC-EB521A43A656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36E2-60A1-4D9E-857B-AF0BE32DD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CC0C-6DB3-41DC-9378-4F8EB1B7101B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2902-BCA3-4D9A-B521-4DA6F25FA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8852C6-B70F-49BC-9C90-6F29015177AD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9D9A07-0430-4B7D-9174-31664B6C7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u.wikipedia.org/wiki/31_%D0%B0%D0%B2%D0%B3%D1%83%D1%81%D1%82%D0%B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1" y="4530724"/>
            <a:ext cx="5737820" cy="1130523"/>
          </a:xfrm>
        </p:spPr>
        <p:txBody>
          <a:bodyPr/>
          <a:lstStyle/>
          <a:p>
            <a:pPr eaLnBrk="1" hangingPunct="1"/>
            <a:r>
              <a:rPr lang="ru-RU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БЛОГ</a:t>
            </a:r>
            <a:r>
              <a:rPr lang="ru-RU" sz="4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45B76-8AE0-4496-B755-A33ED9BE1BB8}"/>
              </a:ext>
            </a:extLst>
          </p:cNvPr>
          <p:cNvSpPr txBox="1"/>
          <p:nvPr/>
        </p:nvSpPr>
        <p:spPr>
          <a:xfrm>
            <a:off x="323528" y="5288340"/>
            <a:ext cx="8496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40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Что такое блог, блогер и </a:t>
            </a:r>
            <a:r>
              <a:rPr lang="ru-RU" sz="4000" b="1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блогинг</a:t>
            </a:r>
            <a:r>
              <a:rPr lang="ru-RU" sz="40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9576D-726F-40D1-9ECE-E73791E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был первым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блоггером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63A034-48E0-4BF4-907A-72CC6C93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94420"/>
            <a:ext cx="4176464" cy="506916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Первым блогером стал Тим Бернес-Ли. В 1992 году он создал самый первый блог в мире.         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О чем же он писал на страницах своего сайта? Обо всем, что происходило в интернете. Сегодня кажется невероятным, что один человек мог за всем этим уследить. В действительности в те времена интернет был очень маленьким и освещать все последние события был о совсем не трудно.            Кстати, Тим Бернес-Ли является изобретателем интернета.</a:t>
            </a:r>
          </a:p>
        </p:txBody>
      </p:sp>
      <p:pic>
        <p:nvPicPr>
          <p:cNvPr id="4" name="Содержимое 4" descr="20130318105145-1_0.jpg">
            <a:extLst>
              <a:ext uri="{FF2B5EF4-FFF2-40B4-BE49-F238E27FC236}">
                <a16:creationId xmlns:a16="http://schemas.microsoft.com/office/drawing/2014/main" id="{3B0C9236-CC95-47A4-AA03-8FD54D6D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20652" y="1196752"/>
            <a:ext cx="372199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0567D-F952-44DB-96B1-C0173E909AF4}"/>
              </a:ext>
            </a:extLst>
          </p:cNvPr>
          <p:cNvSpPr txBox="1"/>
          <p:nvPr/>
        </p:nvSpPr>
        <p:spPr>
          <a:xfrm>
            <a:off x="5242689" y="5085184"/>
            <a:ext cx="344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Тим Бернес-Ли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1691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836E54-88C5-406D-9DAA-3A5C8C23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День Блога — отмечается каждый год 31</a:t>
            </a:r>
            <a:r>
              <a:rPr lang="ru-RU" sz="3200" dirty="0">
                <a:solidFill>
                  <a:schemeClr val="tx1"/>
                </a:solidFill>
                <a:hlinkClick r:id="rId2" tooltip="31 авгус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августа. В этот день каждый пользователь публикует у себя ссылки на 5 других блогов отличных по тематике. Впервые праздник отмечался в 2005 году.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CA5E21E-5A04-4E4F-899D-F2C9F97D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>День </a:t>
            </a:r>
            <a:r>
              <a:rPr lang="ru-RU" sz="4800" dirty="0" err="1"/>
              <a:t>Блога</a:t>
            </a:r>
            <a:endParaRPr lang="ru-RU" sz="4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9FD2D1-8860-4CB1-8D86-0F57CE1C2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37112"/>
            <a:ext cx="3474343" cy="22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1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4C58-18E4-4F5F-A0BF-FEE73295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Почему день блога празднуют 31 августа?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3FBEC-2758-4844-8F49-1B3E0DBF8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Если "увидеть" в слове </a:t>
            </a:r>
            <a:r>
              <a:rPr lang="ru-RU" sz="3200" dirty="0" err="1">
                <a:solidFill>
                  <a:schemeClr val="tx1"/>
                </a:solidFill>
              </a:rPr>
              <a:t>Blog</a:t>
            </a:r>
            <a:r>
              <a:rPr lang="ru-RU" sz="3200" dirty="0">
                <a:solidFill>
                  <a:schemeClr val="tx1"/>
                </a:solidFill>
              </a:rPr>
              <a:t> цифры, то получится 3108, то есть 31 августа. Так и родилась идея в этот день праздновать День Блога</a:t>
            </a:r>
          </a:p>
          <a:p>
            <a:endParaRPr lang="ru-RU" dirty="0"/>
          </a:p>
        </p:txBody>
      </p:sp>
      <p:pic>
        <p:nvPicPr>
          <p:cNvPr id="4" name="Рисунок 3" descr="%D0%A4%D0%B0%D0%B9%D0%BBBlogday_2008.gif">
            <a:extLst>
              <a:ext uri="{FF2B5EF4-FFF2-40B4-BE49-F238E27FC236}">
                <a16:creationId xmlns:a16="http://schemas.microsoft.com/office/drawing/2014/main" id="{216B7A3E-0F01-4F48-8279-2EAEAE36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7704" y="4444831"/>
            <a:ext cx="5099573" cy="213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78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CACD1-1913-4E64-A7E8-3346797A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Блогинг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94116-676C-4D23-A297-86BF0FAD9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/>
          <a:lstStyle/>
          <a:p>
            <a:r>
              <a:rPr lang="ru-RU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Блогинг</a:t>
            </a: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процесс ведения одного или нескольких блогов.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из наиболее распространенных причин занятия </a:t>
            </a:r>
            <a:r>
              <a:rPr lang="ru-RU" sz="2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блогингом</a:t>
            </a:r>
            <a:r>
              <a:rPr lang="ru-RU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поделиться информацией с людьми, обладающими общими интересами с автором;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Разделение знаний с теми, кто хочет научиться чему-то новому;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Выражение творческих идей;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Продажа или реклама бизнеса;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Использование блога как подработки или основного заработка.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8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E0CE-EF71-4602-B300-20819ABC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Блогосфера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E5E18-6CCC-4884-8F97-BA1568F4E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Совокупность всех блогов называют блогосферой. </a:t>
            </a:r>
          </a:p>
          <a:p>
            <a:r>
              <a:rPr lang="ru-RU" sz="240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Из всеобщей блогосферы выделяют маленькие </a:t>
            </a:r>
            <a:r>
              <a:rPr lang="ru-RU" sz="2400" dirty="0" err="1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блогосферки</a:t>
            </a:r>
            <a:r>
              <a:rPr lang="ru-RU" sz="240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например, русскоязычная или зарубежная.  </a:t>
            </a:r>
            <a:endParaRPr lang="ru-RU" sz="2400" dirty="0"/>
          </a:p>
        </p:txBody>
      </p:sp>
      <p:pic>
        <p:nvPicPr>
          <p:cNvPr id="4" name="Picture 2" descr="http://www.serp.by/sites/default/files/Blog2.jpg">
            <a:extLst>
              <a:ext uri="{FF2B5EF4-FFF2-40B4-BE49-F238E27FC236}">
                <a16:creationId xmlns:a16="http://schemas.microsoft.com/office/drawing/2014/main" id="{611D3F29-4E98-41F4-AC9E-6D0EE20E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149080"/>
            <a:ext cx="502615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7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AE511-8C2D-46A0-ACB4-9827030A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C1ED3-8861-4962-8CD7-A73BB5F6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78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B83C8-853B-4C8C-BEE9-5C2F98B0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76D3A-F632-4711-9EE3-8735AF62F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algn="just" eaLnBrk="1" hangingPunct="1"/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или Постинг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отдельное сообщение в блоге. Обычно включает в себя заголовок, содержание, дату добавления и постоянную ссылку. Может содержать ссылки на комментарии и теги. </a:t>
            </a:r>
          </a:p>
          <a:p>
            <a:pPr algn="just" eaLnBrk="1" hangingPunct="1"/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мнения читателей блога о записи, добавленные записи через предусмотренную для этого форму. Комментарии могут сопровождать запись. </a:t>
            </a:r>
          </a:p>
          <a:p>
            <a:pPr algn="just" eaLnBrk="1" hangingPunct="1"/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Блогосфера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единое информационное пространство, формируемое блогами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Блоггер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автор постов блога. </a:t>
            </a:r>
          </a:p>
          <a:p>
            <a:pPr algn="just" eaLnBrk="1" hangingPunct="1"/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Блогофотограф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человек, размещающий продукты своего фотографического творчества в личном или групповом блоге и не стремящийся найти никакого другого применения своим фотографиям.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41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>
                <a:effectLst/>
              </a:rPr>
            </a:br>
            <a:r>
              <a:rPr lang="ru-RU" dirty="0">
                <a:effectLst/>
              </a:rPr>
              <a:t>Что такое блог?</a:t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16F585A-E65F-4B56-A809-182C51B76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3032977" cy="206210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A3195C-4F18-450D-8C39-4C840788503F}"/>
              </a:ext>
            </a:extLst>
          </p:cNvPr>
          <p:cNvSpPr txBox="1"/>
          <p:nvPr/>
        </p:nvSpPr>
        <p:spPr>
          <a:xfrm>
            <a:off x="318356" y="1078865"/>
            <a:ext cx="85072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Блог — это личный сайт пользователя, доступный общественному просмотру и состоящий из регулярно обновляемых записей, изображений.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52928" cy="5400600"/>
          </a:xfrm>
        </p:spPr>
        <p:txBody>
          <a:bodyPr>
            <a:normAutofit/>
          </a:bodyPr>
          <a:lstStyle/>
          <a:p>
            <a: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Блог —веб-сайт, основное содержимое которого — регулярно добавляемые записи, содержащие текст, изображения или мультимедиа.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FA70E-22D1-497A-BB50-D28C56D1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цели блогов </a:t>
            </a:r>
            <a:endParaRPr lang="ru-RU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B5EF5-E357-47C3-B000-BD46F969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чтение-развлечение;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реакции публики на те или иные действия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ради социализации, ощущения себя причастным к жизни известных людей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01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76E6D-F67D-4532-B68F-FD6BCCD7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блога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98DEDE-3A9F-4F29-8A64-E0C10DBA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ts val="2100"/>
              </a:lnSpc>
              <a:spcBef>
                <a:spcPts val="750"/>
              </a:spcBef>
              <a:spcAft>
                <a:spcPts val="10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него есть, как правило, конкретный автор (исключения составляют корпоративные), который и пишет статьи. Записи здесь называются постами.</a:t>
            </a:r>
            <a:endParaRPr lang="ru-RU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Bef>
                <a:spcPts val="750"/>
              </a:spcBef>
              <a:spcAft>
                <a:spcPts val="105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1800" b="1" kern="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в основном старается публиковать статьи, которые, так или иначе, касаются его. То есть говорит и пишет про свой личный опыт.</a:t>
            </a:r>
            <a:endParaRPr lang="ru-RU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Bef>
                <a:spcPts val="750"/>
              </a:spcBef>
              <a:spcAft>
                <a:spcPts val="105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1800" b="1" kern="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Комментарии к статьям, как правило, говорят, что вы находитесь именно на веб-логе. Общение - вот третье составляющее блога: возможность обсудить насущную проблему и спросить что-то у своих читателей.</a:t>
            </a:r>
            <a:endParaRPr lang="ru-RU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7bloggers.ru/wp-content/uploads/2012/07/blog-04.jpg">
            <a:extLst>
              <a:ext uri="{FF2B5EF4-FFF2-40B4-BE49-F238E27FC236}">
                <a16:creationId xmlns:a16="http://schemas.microsoft.com/office/drawing/2014/main" id="{E852F188-37E2-4DF0-9B2C-D98AE7130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869160"/>
            <a:ext cx="3131840" cy="179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42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D9CD2-3D32-4F80-9161-E6A0E353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4000" kern="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kern="0" dirty="0">
                <a:ln w="0"/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блоги набрали такую популярность?</a:t>
            </a:r>
            <a:br>
              <a:rPr lang="ru-RU" sz="1800" kern="0" dirty="0">
                <a:ln w="0"/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DFA11-95F1-4B1E-AEBD-78FB6A2C6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R"/>
            </a:pPr>
            <a:r>
              <a:rPr lang="ru-RU" sz="2400" kern="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много людей хотят самореализоваться. Блог в сети интернет дает им возможность сделать это. </a:t>
            </a:r>
          </a:p>
          <a:p>
            <a:pPr>
              <a:buAutoNum type="arabicParenR"/>
            </a:pPr>
            <a:r>
              <a:rPr lang="ru-RU" sz="2400" kern="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завести дневник намного проще, чем сверстать, например, обычный ресурс. </a:t>
            </a:r>
          </a:p>
          <a:p>
            <a:pPr>
              <a:buAutoNum type="arabicParenR"/>
            </a:pPr>
            <a:r>
              <a:rPr lang="ru-RU" sz="2400" kern="0" dirty="0">
                <a:solidFill>
                  <a:srgbClr val="0A62A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есть много сервисов, в которых можно бесплатно создать и вести свое детище. Это была третья причина.</a:t>
            </a:r>
            <a:endParaRPr lang="ru-RU" sz="2400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C:\Documents and Settings\User\Мои документы\Мои рисунки\крт блоги\блог карт4.jpg">
            <a:extLst>
              <a:ext uri="{FF2B5EF4-FFF2-40B4-BE49-F238E27FC236}">
                <a16:creationId xmlns:a16="http://schemas.microsoft.com/office/drawing/2014/main" id="{0641A33C-41DC-4962-8825-12DF0781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5257800"/>
            <a:ext cx="2928493" cy="1597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4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BA66B-8A0C-4E64-8071-850C6FD8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Плюсы в использовании блогов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A620E-D5F0-40F5-B8D4-6B6642B65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E608B76-0B42-4601-AF41-6C5960F39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158099"/>
              </p:ext>
            </p:extLst>
          </p:nvPr>
        </p:nvGraphicFramePr>
        <p:xfrm>
          <a:off x="714348" y="1417638"/>
          <a:ext cx="7715304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5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AC406-5FF5-40EA-9CF3-691C19FA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Кто такой </a:t>
            </a:r>
            <a:r>
              <a:rPr lang="ru-RU" sz="4400" b="1" dirty="0" err="1"/>
              <a:t>блоггер</a:t>
            </a:r>
            <a:r>
              <a:rPr lang="ru-RU" sz="4400" b="1" dirty="0"/>
              <a:t>?</a:t>
            </a:r>
            <a:endParaRPr lang="ru-RU" dirty="0"/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050B8633-35BB-46F3-9E9B-BCCE1340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Блогерами называют людей,   ведущих блог</a:t>
            </a:r>
          </a:p>
        </p:txBody>
      </p:sp>
      <p:pic>
        <p:nvPicPr>
          <p:cNvPr id="5" name="Содержимое 6" descr="112_9_4_173740510.jpg">
            <a:extLst>
              <a:ext uri="{FF2B5EF4-FFF2-40B4-BE49-F238E27FC236}">
                <a16:creationId xmlns:a16="http://schemas.microsoft.com/office/drawing/2014/main" id="{968402D5-0687-423E-AE7A-435E29D6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20628759">
            <a:off x="729714" y="3383381"/>
            <a:ext cx="2353254" cy="15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Рисунок 5" descr="102662948.jpg">
            <a:extLst>
              <a:ext uri="{FF2B5EF4-FFF2-40B4-BE49-F238E27FC236}">
                <a16:creationId xmlns:a16="http://schemas.microsoft.com/office/drawing/2014/main" id="{AE0032EF-10E8-4386-980E-CAE7947A6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073">
            <a:off x="6467963" y="4054082"/>
            <a:ext cx="2111839" cy="168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loger.jpg">
            <a:extLst>
              <a:ext uri="{FF2B5EF4-FFF2-40B4-BE49-F238E27FC236}">
                <a16:creationId xmlns:a16="http://schemas.microsoft.com/office/drawing/2014/main" id="{2E3994A2-6F60-418F-8492-35495D84A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246" y="3393404"/>
            <a:ext cx="2214578" cy="165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3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Презентация ЭЛЕКТ ПОЧТ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ЭЛЕКТ ПОЧТА 2</Template>
  <TotalTime>197</TotalTime>
  <Words>595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Helvetica</vt:lpstr>
      <vt:lpstr>Times New Roman</vt:lpstr>
      <vt:lpstr>Презентация ЭЛЕКТ ПОЧТА 2</vt:lpstr>
      <vt:lpstr>Презентация PowerPoint</vt:lpstr>
      <vt:lpstr>Презентация PowerPoint</vt:lpstr>
      <vt:lpstr> Что такое блог? </vt:lpstr>
      <vt:lpstr>Блог —веб-сайт, основное содержимое которого — регулярно добавляемые записи, содержащие текст, изображения или мультимедиа.</vt:lpstr>
      <vt:lpstr>Общие цели блогов </vt:lpstr>
      <vt:lpstr>Особенности блога</vt:lpstr>
      <vt:lpstr> Почему блоги набрали такую популярность? </vt:lpstr>
      <vt:lpstr>Плюсы в использовании блогов</vt:lpstr>
      <vt:lpstr>Кто такой блоггер?</vt:lpstr>
      <vt:lpstr>Кто был первым блоггером? </vt:lpstr>
      <vt:lpstr>День Блога</vt:lpstr>
      <vt:lpstr>Почему день блога празднуют 31 августа?</vt:lpstr>
      <vt:lpstr>Блогинг </vt:lpstr>
      <vt:lpstr>Блогосфера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Ирина Белослудцева</cp:lastModifiedBy>
  <cp:revision>18</cp:revision>
  <dcterms:created xsi:type="dcterms:W3CDTF">2011-07-27T08:46:18Z</dcterms:created>
  <dcterms:modified xsi:type="dcterms:W3CDTF">2020-12-05T15:48:47Z</dcterms:modified>
</cp:coreProperties>
</file>